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6" r:id="rId12"/>
    <p:sldId id="277" r:id="rId13"/>
    <p:sldId id="269" r:id="rId14"/>
    <p:sldId id="270" r:id="rId15"/>
    <p:sldId id="271" r:id="rId16"/>
    <p:sldId id="265" r:id="rId17"/>
    <p:sldId id="274" r:id="rId18"/>
    <p:sldId id="266" r:id="rId19"/>
    <p:sldId id="267" r:id="rId20"/>
    <p:sldId id="268" r:id="rId21"/>
    <p:sldId id="272" r:id="rId22"/>
    <p:sldId id="273" r:id="rId23"/>
    <p:sldId id="278" r:id="rId24"/>
    <p:sldId id="279" r:id="rId25"/>
    <p:sldId id="280" r:id="rId26"/>
    <p:sldId id="281" r:id="rId27"/>
    <p:sldId id="282" r:id="rId28"/>
    <p:sldId id="290" r:id="rId29"/>
    <p:sldId id="283" r:id="rId30"/>
    <p:sldId id="284" r:id="rId31"/>
    <p:sldId id="285" r:id="rId32"/>
    <p:sldId id="286" r:id="rId33"/>
    <p:sldId id="291" r:id="rId34"/>
    <p:sldId id="287" r:id="rId35"/>
    <p:sldId id="288" r:id="rId36"/>
    <p:sldId id="289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 varScale="1">
        <p:scale>
          <a:sx n="85" d="100"/>
          <a:sy n="85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6E72BC-C4C7-46E1-BB25-C07A88F5D5F5}" type="datetimeFigureOut">
              <a:rPr lang="en-US"/>
              <a:pPr>
                <a:defRPr/>
              </a:pPr>
              <a:t>1/13/2019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4660CD-A769-49DE-A015-391484705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C7CC6-EADC-4E56-A191-91AEEF7FCAC6}" type="datetimeFigureOut">
              <a:rPr lang="en-US"/>
              <a:pPr>
                <a:defRPr/>
              </a:pPr>
              <a:t>1/13/2019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848C2-3FD0-46DA-8193-4F4C73D64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AEBB-DD3E-4253-B8BB-27C04CC3FC4F}" type="datetimeFigureOut">
              <a:rPr lang="en-US"/>
              <a:pPr>
                <a:defRPr/>
              </a:pPr>
              <a:t>1/13/2019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71E2A-2585-4CD1-BA31-1FC0DC7CC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1010F-84BD-4428-8DB2-0156D8ED3F6B}" type="datetimeFigureOut">
              <a:rPr lang="en-US"/>
              <a:pPr>
                <a:defRPr/>
              </a:pPr>
              <a:t>1/13/2019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D6F62-5682-404E-BDEB-63E967B26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C12C33-DBAD-4724-A080-3E463DF6DFBE}" type="datetimeFigureOut">
              <a:rPr lang="en-US"/>
              <a:pPr>
                <a:defRPr/>
              </a:pPr>
              <a:t>1/13/2019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9BD43D-0C0F-4B5F-9A1A-C14B34155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116A8-BB4A-4FA3-94F6-F6E8E75DB568}" type="datetimeFigureOut">
              <a:rPr lang="en-US"/>
              <a:pPr>
                <a:defRPr/>
              </a:pPr>
              <a:t>1/13/2019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8C4C-E66C-448D-B1F5-9E1E1B02F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7C7F1-487C-4DCB-AD3B-BD8D3DFDEBE9}" type="datetimeFigureOut">
              <a:rPr lang="en-US"/>
              <a:pPr>
                <a:defRPr/>
              </a:pPr>
              <a:t>1/13/2019</a:t>
            </a:fld>
            <a:endParaRPr lang="en-US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55FDF-C9AC-4296-A37C-022B1FEA3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C2E74-2C5F-4246-984D-032D716EE9A8}" type="datetimeFigureOut">
              <a:rPr lang="en-US"/>
              <a:pPr>
                <a:defRPr/>
              </a:pPr>
              <a:t>1/13/2019</a:t>
            </a:fld>
            <a:endParaRPr lang="en-US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703F8-7C53-4874-BBEC-8B1FA17D0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149BD5-3E6E-415C-AD16-15900912BDAA}" type="datetimeFigureOut">
              <a:rPr lang="en-US"/>
              <a:pPr>
                <a:defRPr/>
              </a:pPr>
              <a:t>1/13/2019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604D85-FA86-4EDE-B1F1-3B035577A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778F2-673A-411D-8A32-42763AFC59FC}" type="datetimeFigureOut">
              <a:rPr lang="en-US"/>
              <a:pPr>
                <a:defRPr/>
              </a:pPr>
              <a:t>1/13/2019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84148-E8AA-4D25-8930-14567F8AE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71177-BC58-4CDF-9D25-C1498678765D}" type="datetimeFigureOut">
              <a:rPr lang="en-US"/>
              <a:pPr>
                <a:defRPr/>
              </a:pPr>
              <a:t>1/13/2019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94E73C-01EC-4813-9B74-C260839B5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939F07A-7D3C-4FE3-BEB7-FDF617B97A73}" type="datetimeFigureOut">
              <a:rPr lang="en-US"/>
              <a:pPr>
                <a:defRPr/>
              </a:pPr>
              <a:t>1/13/2019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287FCB2-E2D3-470A-B4FB-B6BFE1F6F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22" r:id="rId7"/>
    <p:sldLayoutId id="2147483715" r:id="rId8"/>
    <p:sldLayoutId id="2147483723" r:id="rId9"/>
    <p:sldLayoutId id="2147483714" r:id="rId10"/>
    <p:sldLayoutId id="214748371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2"/>
                </a:solidFill>
              </a:rPr>
              <a:t>Как животные помогают человеку.</a:t>
            </a: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 marL="36513">
              <a:spcBef>
                <a:spcPct val="0"/>
              </a:spcBef>
            </a:pPr>
            <a:endParaRPr lang="ru-RU" sz="3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Пограничник на лошади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2531" name="Picture 2" descr="https://www.yuga.ru/media/80/ec/armi_pogranichnik_kinolog_b%2818%29__xue5j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7162800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Лошадь в цирке развлекает людей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3555" name="Picture 2" descr="http://mycircus.club/images/allur-losha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685800"/>
            <a:ext cx="59721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Жилище домашней лошади называется  </a:t>
            </a:r>
            <a:r>
              <a:rPr lang="ru-RU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- конюшня.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79" name="Picture 2" descr="http://kohuku.ru/uploads/posts/2014-01/1389527346_horse_in_stable_to_be_f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71437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Дикий слон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603" name="Picture 2" descr="http://vesti.az/photos/Hindistan%20fili%20050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9600" y="990600"/>
            <a:ext cx="528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Слоны – млекопитающие животные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6627" name="Picture 2" descr="http://nifdugu.ru/uploads/posts/2011-06/1308727010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38200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Погонщик на слоне перевозит туристов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7651" name="Picture 2" descr="http://bashny.net/uploads/images/00/00/45/2014/03/26/5b1476d0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33400"/>
            <a:ext cx="655320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Слон перевозит грузы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8675" name="Picture 2" descr="http://proxy10.media.online.ua/uol/r3-b2dc37860d/4ed6cd7ccec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19200"/>
            <a:ext cx="60960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Слон несет бревно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9699" name="Picture 2" descr="http://images34.fotki.com/v1623/photos/1/1206351/7402103/DSCF2460-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858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Слон в цирке развлекает людей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23" name="Picture 2" descr="http://siberiantimes.com/upload/information_system_52/6/4/6/item_646/information_items_6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68580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Для слонов строят навесы…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1747" name="Picture 6" descr="http://animalspace.net/uploads/posts/2013-03/1363263649_chi-pod13eleday-20130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28600"/>
            <a:ext cx="51054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http://www.sq.com.ua/img/news/2012/june/24/gri_slon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47244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http://www.justmedia.ru/images/news/92863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743200"/>
            <a:ext cx="398145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4339" name="Picture 2" descr="http://kot-pes.com/wp-content/uploads/2015/07/Mustang_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620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Дикие верблюды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2771" name="Picture 2" descr="http://cdn1.images.touristlink.com/data/cache/B/A/C/T/R/I/A/N/bactrian-camels-nubra_70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85800"/>
            <a:ext cx="66675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Погонщик на верблюде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3795" name="Picture 2" descr="http://img4.tourbina.ru/photos.4/5/7/7/6/9/1296775/big.photo/pogontstchik-verblyud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"/>
            <a:ext cx="66675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Верблюд в пустыне около воды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4819" name="Picture 2" descr="http://www.zooclub.ru/attach/17000/17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4121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Верблюд в пустыне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5843" name="Picture 2" descr="http://www.stihi.ru/pics/2009/11/19/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33400"/>
            <a:ext cx="60007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Верблюд перевозит грузы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6867" name="Picture 2" descr="http://d.haberciniz.biz/gallery/1237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38200"/>
            <a:ext cx="6473825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Дикая собака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7891" name="Picture 2" descr="http://img.gawkerassets.com/img/196a7zucrn5rcjpg/ku-x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90600"/>
            <a:ext cx="6096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Собаки охраняют дом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8915" name="Picture 2" descr="http://img-2006-11.photosight.ru/27/17865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48006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ttp://cs624023.vk.me/v624023139/37bf8/fRddngIDIo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590800"/>
            <a:ext cx="4286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Собаки помогают на охоте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9939" name="Picture 2" descr="http://mtdata.ru/u23/photoDD4E/20453219697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51387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travel.wex.ge/images/rsgallery/original/Pheasant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8600"/>
            <a:ext cx="394652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http://popgun.ru/files/g/111/orig/2068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5146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0" y="4983163"/>
            <a:ext cx="4572000" cy="18748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Собаки в цирке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0963" name="Picture 2" descr="http://podrobnosti.ua/upload/news/2012/07/26/849317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http://dogcircus.narod.ru/02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794000"/>
            <a:ext cx="4117975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http://www.themusichall.org/assets/uploads/images/11_04_Popovich-Pet-Circus_hom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79400"/>
            <a:ext cx="40386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8" descr="http://1nsk.ru/data/ckeditor/2011/jun/22/008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200400"/>
            <a:ext cx="367665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Собаки помогают полицейским ловить преступников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1987" name="Picture 2" descr="http://nss.kiev.ua/img/pics/sqry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32766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http://vsetke.ru/thumbnails/6c0/9fa52a9801db3b6a1a42034d51ee87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57200"/>
            <a:ext cx="5010150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Лошадь дикая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3" name="Picture 2" descr="http://westernhorse.ru/images/porody/Kiger%20Mustang/wild-horses-francis-2007jpg-43a0093a856e4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239000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На севере собак запрягают в упряжки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3010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3011" name="Picture 2" descr="http://supercoolpics.com/wp-content/uploads/2013/02/supercoolpics_01_24022013094701-783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386715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http://s014.radikal.ru/i326/1102/2b/5de7a5cc02d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990600"/>
            <a:ext cx="47244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983163"/>
            <a:ext cx="8305800" cy="14938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Собаки- поводыри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4035" name="Picture 2" descr="http://s287954977.onlinehome.fr/v2/site/acces/index.php?q=uggc%3A%2F%2Fnavzny.eh%2Fv%2Fhcybnq%2F132765463721.w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51435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http://gavgavka.com/images/articles/2012/sobakapovody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8128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Собаки- помощники пограничников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5059" name="Picture 2" descr="http://www.eastkorr.net/sites/default/files/news_images/6832781f2f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http://merkury.com.ua/uploads/posts/2010-12/1292918757_graniza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4478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Пограничники 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6082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6083" name="Picture 2" descr="https://www.yuga.ru/media/80/ec/armi_pogranichnik_kinolog_b%2818%29__xue5j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7162800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Собаки на </a:t>
            </a:r>
            <a:r>
              <a:rPr lang="ru-RU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ВОв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7107" name="Picture 2" descr="http://www.fotosoyuz.ru/preview/600x600-p2owd7/35/3qmje9/600x600,fs-BODE,01,Bode-1-12.jpg?ft2qf22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518160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http://pics2.pokazuha.ru/p442/4/p/6351392jp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04800"/>
            <a:ext cx="32734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Собаки- защитники Родины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8130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8131" name="Picture 2" descr="http://2.bp.blogspot.com/--q6pY5BSx9M/UYtZy82s2TI/AAAAAAAAAHw/ecLiug-BZFM/s1600/1UvnPOlAl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28650"/>
            <a:ext cx="67151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981200"/>
            <a:ext cx="6781800" cy="1676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Всадник на лошади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387" name="Picture 2" descr="http://cs622428.vk.me/v622428306/e6ed/X8hr79ZjOq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75" y="762000"/>
            <a:ext cx="60086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Лошадь перевозит грузы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1" name="Picture 2" descr="http://nto-krylov.ru/uploads/posts/2015-09/1443150128_pravre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838200"/>
            <a:ext cx="57150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35" name="Picture 2" descr="http://im.rediff.com/business/2013/feb/07load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680878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9459" name="Picture 2" descr="http://piximus.net/media/24721/moving-stuff-around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66675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В горной местности- лошадь незаменимый помощник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483" name="Picture 2" descr="http://travelextreme.ru/public_html/wp-content/uploads/dsc013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1000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Лошадь пашет поле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507" name="Picture 2" descr="http://i.ytimg.com/vi/vxjKno_DXxM/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57200"/>
            <a:ext cx="67564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367</TotalTime>
  <Words>113</Words>
  <Application>Microsoft Office PowerPoint</Application>
  <PresentationFormat>Экран (4:3)</PresentationFormat>
  <Paragraphs>33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Verdana</vt:lpstr>
      <vt:lpstr>Arial</vt:lpstr>
      <vt:lpstr>Wingdings 2</vt:lpstr>
      <vt:lpstr>Calibri</vt:lpstr>
      <vt:lpstr>Аспект</vt:lpstr>
      <vt:lpstr>Аспект</vt:lpstr>
      <vt:lpstr>Аспект</vt:lpstr>
      <vt:lpstr>Аспект</vt:lpstr>
      <vt:lpstr>Аспект</vt:lpstr>
      <vt:lpstr>Как животные помогают человеку.</vt:lpstr>
      <vt:lpstr>Слайд 2</vt:lpstr>
      <vt:lpstr>Лошадь дикая</vt:lpstr>
      <vt:lpstr>Всадник на лошади</vt:lpstr>
      <vt:lpstr>Лошадь перевозит грузы</vt:lpstr>
      <vt:lpstr>Слайд 6</vt:lpstr>
      <vt:lpstr>Слайд 7</vt:lpstr>
      <vt:lpstr>В горной местности- лошадь незаменимый помощник</vt:lpstr>
      <vt:lpstr>Лошадь пашет поле</vt:lpstr>
      <vt:lpstr>Пограничник на лошади</vt:lpstr>
      <vt:lpstr>Лошадь в цирке развлекает людей</vt:lpstr>
      <vt:lpstr>Жилище домашней лошади называется  - конюшня.</vt:lpstr>
      <vt:lpstr>Дикий слон</vt:lpstr>
      <vt:lpstr>Слоны – млекопитающие животные</vt:lpstr>
      <vt:lpstr>Погонщик на слоне перевозит туристов</vt:lpstr>
      <vt:lpstr>Слон перевозит грузы</vt:lpstr>
      <vt:lpstr>Слон несет бревно</vt:lpstr>
      <vt:lpstr>Слон в цирке развлекает людей</vt:lpstr>
      <vt:lpstr>Для слонов строят навесы…</vt:lpstr>
      <vt:lpstr>Дикие верблюды</vt:lpstr>
      <vt:lpstr>Погонщик на верблюде</vt:lpstr>
      <vt:lpstr>Верблюд в пустыне около воды</vt:lpstr>
      <vt:lpstr>Верблюд в пустыне</vt:lpstr>
      <vt:lpstr>Верблюд перевозит грузы</vt:lpstr>
      <vt:lpstr>Дикая собака</vt:lpstr>
      <vt:lpstr>Собаки охраняют дом</vt:lpstr>
      <vt:lpstr>Собаки помогают на охоте</vt:lpstr>
      <vt:lpstr>Собаки в цирке</vt:lpstr>
      <vt:lpstr>Собаки помогают полицейским ловить преступников</vt:lpstr>
      <vt:lpstr>На севере собак запрягают в упряжки</vt:lpstr>
      <vt:lpstr>Собаки- поводыри</vt:lpstr>
      <vt:lpstr>Собаки- помощники пограничников</vt:lpstr>
      <vt:lpstr>Пограничники </vt:lpstr>
      <vt:lpstr>Собаки на ВОв</vt:lpstr>
      <vt:lpstr>Собаки- защитники Родины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животные помогают человеку.</dc:title>
  <dc:creator>Юрий</dc:creator>
  <cp:lastModifiedBy>Александр</cp:lastModifiedBy>
  <cp:revision>41</cp:revision>
  <dcterms:created xsi:type="dcterms:W3CDTF">2015-12-06T09:55:18Z</dcterms:created>
  <dcterms:modified xsi:type="dcterms:W3CDTF">2019-01-13T13:07:29Z</dcterms:modified>
</cp:coreProperties>
</file>